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</p:sldIdLst>
  <p:sldSz cx="32399288" cy="43205400"/>
  <p:notesSz cx="6858000" cy="9144000"/>
  <p:defaultTextStyle>
    <a:defPPr>
      <a:defRPr lang="pt-BR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9822" autoAdjust="0"/>
  </p:normalViewPr>
  <p:slideViewPr>
    <p:cSldViewPr snapToGrid="0">
      <p:cViewPr>
        <p:scale>
          <a:sx n="30" d="100"/>
          <a:sy n="30" d="100"/>
        </p:scale>
        <p:origin x="-1092" y="-210"/>
      </p:cViewPr>
      <p:guideLst>
        <p:guide orient="horz" pos="13607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51" y="7070886"/>
            <a:ext cx="27539395" cy="15041880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2864"/>
            <a:ext cx="24299466" cy="1043130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19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52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3" y="2300290"/>
            <a:ext cx="6986096" cy="36614579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290"/>
            <a:ext cx="20553298" cy="3661457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47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4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1362"/>
            <a:ext cx="27944386" cy="17972243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3627"/>
            <a:ext cx="27944386" cy="945117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65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91" y="11501464"/>
            <a:ext cx="13769697" cy="274134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80" y="11501464"/>
            <a:ext cx="13769697" cy="274134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62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323"/>
            <a:ext cx="27944386" cy="835104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14" y="10591326"/>
            <a:ext cx="13706415" cy="519064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14" y="15781998"/>
            <a:ext cx="13706415" cy="2321290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82" y="10591326"/>
            <a:ext cx="13773917" cy="5190646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82" y="15781998"/>
            <a:ext cx="13773917" cy="2321290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18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22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52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360"/>
            <a:ext cx="10449614" cy="100812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812"/>
            <a:ext cx="16402140" cy="30703837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1621"/>
            <a:ext cx="10449614" cy="2401300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146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360"/>
            <a:ext cx="10449614" cy="10081260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812"/>
            <a:ext cx="16402140" cy="30703837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1621"/>
            <a:ext cx="10449614" cy="2401300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94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2" y="2300323"/>
            <a:ext cx="27944386" cy="8351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2" y="11501464"/>
            <a:ext cx="27944386" cy="274134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2" y="40045015"/>
            <a:ext cx="728984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79A0A-A6B5-4A04-BD03-BEE90CBE845B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5" y="40045015"/>
            <a:ext cx="1093476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5015"/>
            <a:ext cx="728984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C0E0B-63EA-496B-B233-38059951C0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2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9249269" y="46418282"/>
            <a:ext cx="13343231" cy="24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1665" tIns="21665" rIns="41665" bIns="2166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5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3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1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  <a:tab pos="23888700" algn="l"/>
              </a:tabLst>
              <a:defRPr sz="9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297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220088" y="959892"/>
            <a:ext cx="24090085" cy="273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497" tIns="31748" rIns="63497" bIns="31748" numCol="1" anchor="t" anchorCtr="0" compatLnSpc="1">
            <a:prstTxWarp prst="textNoShape">
              <a:avLst/>
            </a:prstTxWarp>
          </a:bodyPr>
          <a:lstStyle/>
          <a:p>
            <a:pPr algn="ctr" hangingPunct="0"/>
            <a:r>
              <a:rPr lang="pt-PT" sz="6000" b="1" dirty="0">
                <a:latin typeface="Arial" panose="020B0604020202020204" pitchFamily="34" charset="0"/>
                <a:cs typeface="Arial" panose="020B0604020202020204" pitchFamily="34" charset="0"/>
              </a:rPr>
              <a:t>Estudo etnofarmacológico de espécies vegetais utilizadas no tratamento do vitiligo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8700180" y="3413988"/>
            <a:ext cx="42855211" cy="75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97" tIns="31748" rIns="63497" bIns="3174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4488"/>
          </a:p>
        </p:txBody>
      </p:sp>
      <p:sp>
        <p:nvSpPr>
          <p:cNvPr id="36" name="Rectangle 21"/>
          <p:cNvSpPr>
            <a:spLocks noChangeArrowheads="1"/>
          </p:cNvSpPr>
          <p:nvPr/>
        </p:nvSpPr>
        <p:spPr bwMode="auto">
          <a:xfrm>
            <a:off x="8700180" y="3604502"/>
            <a:ext cx="42855211" cy="75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97" tIns="31748" rIns="63497" bIns="31748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4488"/>
          </a:p>
        </p:txBody>
      </p:sp>
      <p:sp>
        <p:nvSpPr>
          <p:cNvPr id="9" name="Text Box 5"/>
          <p:cNvSpPr txBox="1"/>
          <p:nvPr/>
        </p:nvSpPr>
        <p:spPr>
          <a:xfrm>
            <a:off x="359267" y="8074130"/>
            <a:ext cx="15472919" cy="972252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198" tIns="38099" rIns="76198" bIns="380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800" b="1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INTRODUÇÃO</a:t>
            </a:r>
            <a:endParaRPr lang="pt-BR" sz="38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 hangingPunct="0"/>
            <a:r>
              <a:rPr lang="pt-P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</a:t>
            </a:r>
            <a:endParaRPr lang="pt-BR" sz="36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3" name="Text Box 5"/>
          <p:cNvSpPr txBox="1"/>
          <p:nvPr/>
        </p:nvSpPr>
        <p:spPr>
          <a:xfrm>
            <a:off x="3460978" y="29510708"/>
            <a:ext cx="12674132" cy="359682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198" tIns="38099" rIns="76198" bIns="380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pt-BR" sz="30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4" name="Text Box 5"/>
          <p:cNvSpPr txBox="1"/>
          <p:nvPr/>
        </p:nvSpPr>
        <p:spPr>
          <a:xfrm>
            <a:off x="199710" y="21099688"/>
            <a:ext cx="15458596" cy="747578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198" tIns="38099" rIns="76198" bIns="380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3800" b="1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METODOLOGIA</a:t>
            </a:r>
            <a:endParaRPr lang="pt-BR" sz="38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/>
            <a:r>
              <a:rPr lang="pt-BR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</a:t>
            </a:r>
          </a:p>
          <a:p>
            <a:pPr algn="just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sz="3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800" b="1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RESULTADOS </a:t>
            </a:r>
            <a:r>
              <a:rPr lang="pt-BR" sz="38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 DISCUSSÃO</a:t>
            </a:r>
            <a:endParaRPr lang="pt-BR" sz="38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17" name="Text Box 5"/>
          <p:cNvSpPr txBox="1"/>
          <p:nvPr/>
        </p:nvSpPr>
        <p:spPr>
          <a:xfrm>
            <a:off x="15896769" y="36916193"/>
            <a:ext cx="8105541" cy="359682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6198" tIns="38099" rIns="76198" bIns="38099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38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REFERÊNCIAS</a:t>
            </a:r>
          </a:p>
          <a:p>
            <a:pPr algn="r"/>
            <a:endParaRPr lang="pt-BR" sz="3000" b="1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00239" y="-220184"/>
            <a:ext cx="13194340" cy="905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198" tIns="38099" rIns="76198" bIns="38099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 sz="5386"/>
          </a:p>
        </p:txBody>
      </p:sp>
      <p:sp>
        <p:nvSpPr>
          <p:cNvPr id="8" name="CaixaDeTexto 7"/>
          <p:cNvSpPr txBox="1"/>
          <p:nvPr/>
        </p:nvSpPr>
        <p:spPr>
          <a:xfrm>
            <a:off x="239505" y="17585346"/>
            <a:ext cx="1547291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800" b="1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PT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xxxxxxxxxxxxxxxxxxxxxxxxxxxxxxxxxxxxxxxxxxxxxxxxxxxxxxxxxxxxxxxxxxxxxxxxxxxxxxxxxxxxxxxxxxxxxxxxxxxxxxxxxxxxx</a:t>
            </a:r>
            <a:endParaRPr lang="pt-BR" sz="3400" dirty="0"/>
          </a:p>
        </p:txBody>
      </p:sp>
      <p:sp>
        <p:nvSpPr>
          <p:cNvPr id="20" name="Retângulo 19"/>
          <p:cNvSpPr/>
          <p:nvPr/>
        </p:nvSpPr>
        <p:spPr>
          <a:xfrm>
            <a:off x="192548" y="31107424"/>
            <a:ext cx="15465758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33"/>
              </a:spcAft>
            </a:pPr>
            <a:r>
              <a:rPr lang="pt-BR" sz="3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Tabela 1</a:t>
            </a:r>
            <a:r>
              <a:rPr lang="pt-BR" sz="3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15951908" y="8290791"/>
            <a:ext cx="1619470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 2</a:t>
            </a:r>
            <a:r>
              <a:rPr lang="pt-BR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6028346" y="19150910"/>
            <a:ext cx="16279671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3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Tabela 3</a:t>
            </a:r>
            <a:r>
              <a:rPr lang="pt-BR" sz="3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pt-BR" sz="3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6043627" y="31361425"/>
            <a:ext cx="1607669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800" b="1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CONCLUSÃO</a:t>
            </a:r>
            <a:endParaRPr lang="pt-PT" sz="3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1" name="Picture 2" descr="LOGOMARCA OFICI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5" y="232673"/>
            <a:ext cx="5459411" cy="288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69614" y="3848887"/>
            <a:ext cx="316242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Nome do Autor do Trabalho 1</a:t>
            </a:r>
            <a:r>
              <a:rPr lang="pt-BR" sz="3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pt-BR" sz="3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(PQ), Nome do Autor do Trabalho </a:t>
            </a:r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(PQ), Nome do Autor do Trabalho </a:t>
            </a:r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3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(PQ), Nome do Autor do Trabalho </a:t>
            </a:r>
            <a:r>
              <a:rPr lang="pt-B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3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(PQ)</a:t>
            </a:r>
          </a:p>
          <a:p>
            <a:pPr algn="just" hangingPunct="0"/>
            <a:r>
              <a:rPr lang="pt-BR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Instituto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Florence de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Superior,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Farmácia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Rua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 Rio </a:t>
            </a:r>
            <a:r>
              <a:rPr lang="en-US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Branco</a:t>
            </a:r>
            <a:r>
              <a:rPr lang="en-US" sz="3400" i="1" dirty="0">
                <a:latin typeface="Arial" panose="020B0604020202020204" pitchFamily="34" charset="0"/>
                <a:cs typeface="Arial" panose="020B0604020202020204" pitchFamily="34" charset="0"/>
              </a:rPr>
              <a:t>, 216, Centro, CEP 65020-490, </a:t>
            </a:r>
            <a:r>
              <a:rPr lang="pt-BR" sz="3400" i="1" dirty="0">
                <a:latin typeface="Arial" panose="020B0604020202020204" pitchFamily="34" charset="0"/>
                <a:cs typeface="Arial" panose="020B0604020202020204" pitchFamily="34" charset="0"/>
              </a:rPr>
              <a:t>São Luís, MA, Brasil.</a:t>
            </a: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r>
              <a:rPr lang="pt-BR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400" i="1" dirty="0">
                <a:latin typeface="Arial" panose="020B0604020202020204" pitchFamily="34" charset="0"/>
                <a:cs typeface="Arial" panose="020B0604020202020204" pitchFamily="34" charset="0"/>
              </a:rPr>
              <a:t> Universidade Federal do Maranhão (UFMA), Laboratório de Botânica I, Centro de Ciências Biológicas e da Saúde, Avenida dos Portugueses s/n, Campus do Bacanga, CEP 65085-580, São Luís, MA, Brasil.</a:t>
            </a: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r>
              <a:rPr lang="pt-BR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pt-BR" sz="3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emal</a:t>
            </a:r>
            <a:r>
              <a:rPr lang="pt-BR" sz="3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do pesquisador 1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</a:t>
            </a: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pt-BR" sz="34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</a:t>
            </a:r>
            <a:r>
              <a:rPr lang="pt-BR" sz="3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400" i="1" dirty="0" err="1">
                <a:latin typeface="Arial" panose="020B0604020202020204" pitchFamily="34" charset="0"/>
                <a:cs typeface="Arial" panose="020B0604020202020204" pitchFamily="34" charset="0"/>
              </a:rPr>
              <a:t>etnobotânica</a:t>
            </a:r>
            <a:r>
              <a:rPr lang="pt-BR" sz="3400" i="1" dirty="0">
                <a:latin typeface="Arial" panose="020B0604020202020204" pitchFamily="34" charset="0"/>
                <a:cs typeface="Arial" panose="020B0604020202020204" pitchFamily="34" charset="0"/>
              </a:rPr>
              <a:t>, terapêutica, vitiligo</a:t>
            </a:r>
            <a:endParaRPr lang="pt-BR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368020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142</Words>
  <Application>Microsoft Office PowerPoint</Application>
  <PresentationFormat>Personalizar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</dc:creator>
  <cp:lastModifiedBy>Anali Linhares Lima</cp:lastModifiedBy>
  <cp:revision>56</cp:revision>
  <dcterms:created xsi:type="dcterms:W3CDTF">2015-09-11T20:12:08Z</dcterms:created>
  <dcterms:modified xsi:type="dcterms:W3CDTF">2018-01-17T17:43:29Z</dcterms:modified>
</cp:coreProperties>
</file>