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6881813" cy="96615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A0C2"/>
    <a:srgbClr val="993366"/>
    <a:srgbClr val="FFE3C1"/>
    <a:srgbClr val="FF9693"/>
    <a:srgbClr val="F2F58B"/>
    <a:srgbClr val="FFFF99"/>
    <a:srgbClr val="F9FACA"/>
    <a:srgbClr val="FF9999"/>
    <a:srgbClr val="FF6161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3015" autoAdjust="0"/>
    <p:restoredTop sz="99822" autoAdjust="0"/>
  </p:normalViewPr>
  <p:slideViewPr>
    <p:cSldViewPr>
      <p:cViewPr>
        <p:scale>
          <a:sx n="20" d="100"/>
          <a:sy n="20" d="100"/>
        </p:scale>
        <p:origin x="-1896" y="2274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483667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8102" y="1"/>
            <a:ext cx="2982119" cy="483667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4C74999D-6EF7-47F3-A18C-E3F08042EDA4}" type="datetimeFigureOut">
              <a:rPr lang="pt-BR" smtClean="0"/>
              <a:pPr/>
              <a:t>20/11/2017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176173"/>
            <a:ext cx="2982119" cy="483666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8102" y="9176173"/>
            <a:ext cx="2982119" cy="483666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610880BC-FE50-484E-AAF4-B2F8F82B8C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562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483667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8102" y="1"/>
            <a:ext cx="2982119" cy="483667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6D61ACBD-3013-4FD6-9973-44904E51F26E}" type="datetimeFigureOut">
              <a:rPr lang="pt-BR" smtClean="0"/>
              <a:pPr/>
              <a:t>20/11/2017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23900"/>
            <a:ext cx="2716213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7" tIns="47393" rIns="94787" bIns="4739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182" y="4588931"/>
            <a:ext cx="5505450" cy="4347939"/>
          </a:xfrm>
          <a:prstGeom prst="rect">
            <a:avLst/>
          </a:prstGeom>
        </p:spPr>
        <p:txBody>
          <a:bodyPr vert="horz" lIns="94787" tIns="47393" rIns="94787" bIns="47393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76173"/>
            <a:ext cx="2982119" cy="483666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8102" y="9176173"/>
            <a:ext cx="2982119" cy="483666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D96338D7-701E-4847-B61C-44AB6ACB549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0558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338D7-701E-4847-B61C-44AB6ACB5495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1417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63" y="13422313"/>
            <a:ext cx="27543125" cy="92598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925" y="24482425"/>
            <a:ext cx="22682200" cy="11042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4CFCB-4E81-4605-8B86-22FDC81737F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845D7-F8FD-4FFD-BB8B-407C6CA7B8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088600" y="3840163"/>
            <a:ext cx="6884988" cy="3456463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430463" y="3840163"/>
            <a:ext cx="20505737" cy="3456463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33776-2D73-44B7-A27C-196E0A7030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E9562-6A3D-4CE1-AB3A-26ABF0B7DF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050" y="27763788"/>
            <a:ext cx="27544713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050" y="18311813"/>
            <a:ext cx="27544713" cy="9451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293DC-46E0-4319-94A6-DB2752EE54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430463" y="12480925"/>
            <a:ext cx="13695362" cy="25923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12480925"/>
            <a:ext cx="13695363" cy="25923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B6F2E-3313-447D-BF74-E16F09EDF6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730375"/>
            <a:ext cx="2916237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838" y="9671050"/>
            <a:ext cx="1431607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838" y="13701713"/>
            <a:ext cx="1431607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788" y="9671050"/>
            <a:ext cx="1432242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788" y="13701713"/>
            <a:ext cx="1432242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3D51F-0020-45F0-A772-543DC1CBDA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4EA3F-EB5F-40F8-B5A8-5C130ECBE9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63FF5-1D0C-4C91-BD5C-E45B13F7DA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720850"/>
            <a:ext cx="10660062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838" y="1720850"/>
            <a:ext cx="18113375" cy="36874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838" y="9040813"/>
            <a:ext cx="10660062" cy="29554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26021-1A58-4185-AF37-F972573281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588" y="30243463"/>
            <a:ext cx="19442112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588" y="3860800"/>
            <a:ext cx="19442112" cy="2592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588" y="33813750"/>
            <a:ext cx="19442112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C307D-B180-4AA4-9596-72944C9C67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670">
              <a:srgbClr val="FF0000"/>
            </a:gs>
            <a:gs pos="26235">
              <a:srgbClr val="FFAC00"/>
            </a:gs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30463" y="3840163"/>
            <a:ext cx="2754312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0463" y="12480925"/>
            <a:ext cx="27543125" cy="259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63" y="39365238"/>
            <a:ext cx="67500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>
              <a:defRPr sz="66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65238"/>
            <a:ext cx="102616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ctr">
              <a:defRPr sz="66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65238"/>
            <a:ext cx="67500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r">
              <a:defRPr sz="6600"/>
            </a:lvl1pPr>
          </a:lstStyle>
          <a:p>
            <a:pPr>
              <a:defRPr/>
            </a:pPr>
            <a:fld id="{F28D56ED-E0B0-4419-BB91-C22AD14F46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2pPr>
      <a:lvl3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3pPr>
      <a:lvl4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4pPr>
      <a:lvl5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5pPr>
      <a:lvl6pPr marL="4572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6pPr>
      <a:lvl7pPr marL="9144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7pPr>
      <a:lvl8pPr marL="13716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8pPr>
      <a:lvl9pPr marL="18288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9pPr>
    </p:titleStyle>
    <p:bodyStyle>
      <a:lvl1pPr marL="1620838" indent="-1620838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51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21175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</a:defRPr>
      </a:lvl2pPr>
      <a:lvl3pPr marL="5400675" indent="-1079500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561263" indent="-1081088" algn="l" defTabSz="4321175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1850" indent="-1081088" algn="l" defTabSz="432117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1790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6362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0934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5506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3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1970899" y="6571231"/>
            <a:ext cx="12528696" cy="777554"/>
          </a:xfrm>
          <a:prstGeom prst="roundRect">
            <a:avLst>
              <a:gd name="adj" fmla="val 16667"/>
            </a:avLst>
          </a:prstGeom>
          <a:solidFill>
            <a:srgbClr val="10A0C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17614900" y="27452638"/>
            <a:ext cx="800100" cy="3937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7" name="AutoShape 13"/>
          <p:cNvSpPr>
            <a:spLocks noChangeArrowheads="1"/>
          </p:cNvSpPr>
          <p:nvPr/>
        </p:nvSpPr>
        <p:spPr bwMode="auto">
          <a:xfrm>
            <a:off x="17780000" y="27220863"/>
            <a:ext cx="1135063" cy="755650"/>
          </a:xfrm>
          <a:prstGeom prst="curvedUpArrow">
            <a:avLst>
              <a:gd name="adj1" fmla="val 30042"/>
              <a:gd name="adj2" fmla="val 60084"/>
              <a:gd name="adj3" fmla="val 33333"/>
            </a:avLst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059" name="AutoShape 16"/>
          <p:cNvCxnSpPr>
            <a:cxnSpLocks noChangeShapeType="1"/>
          </p:cNvCxnSpPr>
          <p:nvPr/>
        </p:nvCxnSpPr>
        <p:spPr bwMode="auto">
          <a:xfrm>
            <a:off x="27157363" y="20097750"/>
            <a:ext cx="1587" cy="1588"/>
          </a:xfrm>
          <a:prstGeom prst="straightConnector1">
            <a:avLst/>
          </a:prstGeom>
          <a:noFill/>
          <a:ln w="9525">
            <a:noFill/>
            <a:round/>
            <a:headEnd type="none" w="sm" len="sm"/>
            <a:tailEnd type="none" w="sm" len="sm"/>
          </a:ln>
        </p:spPr>
      </p:cxnSp>
      <p:sp>
        <p:nvSpPr>
          <p:cNvPr id="2060" name="Rectangle 17"/>
          <p:cNvSpPr>
            <a:spLocks noChangeArrowheads="1"/>
          </p:cNvSpPr>
          <p:nvPr/>
        </p:nvSpPr>
        <p:spPr bwMode="auto">
          <a:xfrm>
            <a:off x="7827963" y="16586200"/>
            <a:ext cx="32404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063" name="Text Box 9"/>
          <p:cNvSpPr txBox="1">
            <a:spLocks noChangeArrowheads="1"/>
          </p:cNvSpPr>
          <p:nvPr/>
        </p:nvSpPr>
        <p:spPr bwMode="auto">
          <a:xfrm>
            <a:off x="1921362" y="18002300"/>
            <a:ext cx="12553812" cy="1195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411" tIns="43205" rIns="86411" bIns="43205">
            <a:spAutoFit/>
          </a:bodyPr>
          <a:lstStyle/>
          <a:p>
            <a:pPr marL="571500" indent="-571500" algn="just" defTabSz="862013" eaLnBrk="0" hangingPunct="0">
              <a:buFont typeface="Arial" panose="020B0604020202020204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XXXXXXXXXXXXXXXXXXXXXXXXXXXXXXXXXXXXXXXXXXXXX.</a:t>
            </a:r>
            <a:endParaRPr lang="pt-BR" sz="3600" i="1" dirty="0" smtClean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2064" name="Rectangle 67"/>
          <p:cNvSpPr>
            <a:spLocks noChangeArrowheads="1"/>
          </p:cNvSpPr>
          <p:nvPr/>
        </p:nvSpPr>
        <p:spPr bwMode="auto">
          <a:xfrm>
            <a:off x="0" y="-1200150"/>
            <a:ext cx="32404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065" name="Text Box 9"/>
          <p:cNvSpPr txBox="1">
            <a:spLocks noChangeArrowheads="1"/>
          </p:cNvSpPr>
          <p:nvPr/>
        </p:nvSpPr>
        <p:spPr bwMode="auto">
          <a:xfrm>
            <a:off x="17449190" y="11809612"/>
            <a:ext cx="12637325" cy="562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411" tIns="43205" rIns="86411" bIns="43205">
            <a:spAutoFit/>
          </a:bodyPr>
          <a:lstStyle/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endParaRPr lang="pt-BR" sz="3600" dirty="0" smtClean="0">
              <a:latin typeface="Arial" pitchFamily="34" charset="0"/>
              <a:cs typeface="Arial" pitchFamily="34" charset="0"/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XXXXXXXXXXXXXXXXXXXXXXXXXXXXXXXXXXXXXXXXXXXXXXXXXXXXXXXXXXXXXXXXXXXXXXXXXXXXXXXXXXXXXXXXXX. </a:t>
            </a:r>
            <a:endParaRPr lang="pt-BR" sz="36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066" name="Text Box 2"/>
          <p:cNvSpPr txBox="1">
            <a:spLocks noChangeArrowheads="1"/>
          </p:cNvSpPr>
          <p:nvPr/>
        </p:nvSpPr>
        <p:spPr bwMode="auto">
          <a:xfrm>
            <a:off x="4442353" y="4740376"/>
            <a:ext cx="23717416" cy="64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392" tIns="43196" rIns="86392" bIns="43196"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sz="3600" dirty="0" smtClean="0">
                <a:solidFill>
                  <a:srgbClr val="7030A0"/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; </a:t>
            </a:r>
            <a:endParaRPr lang="pt-BR" sz="3600" dirty="0">
              <a:solidFill>
                <a:srgbClr val="7030A0"/>
              </a:solidFill>
              <a:effectLst/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0" y="0"/>
            <a:ext cx="32404050" cy="507323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86411" tIns="43205" rIns="86411" bIns="43205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spcAft>
                <a:spcPts val="0"/>
              </a:spcAft>
            </a:pPr>
            <a:endParaRPr lang="pt-BR" sz="6000" dirty="0" smtClean="0"/>
          </a:p>
          <a:p>
            <a:pPr algn="ctr" eaLnBrk="0" hangingPunct="0">
              <a:spcAft>
                <a:spcPts val="0"/>
              </a:spcAft>
            </a:pPr>
            <a:endParaRPr lang="pt-BR" sz="6000" dirty="0" smtClean="0"/>
          </a:p>
          <a:p>
            <a:pPr algn="ctr" eaLnBrk="0" hangingPunct="0">
              <a:spcAft>
                <a:spcPts val="0"/>
              </a:spcAft>
            </a:pPr>
            <a:r>
              <a:rPr lang="pt-B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  <a:p>
            <a:pPr algn="ctr" eaLnBrk="0" hangingPunct="0">
              <a:spcAft>
                <a:spcPts val="0"/>
              </a:spcAft>
            </a:pPr>
            <a:r>
              <a:rPr lang="pt-BR" sz="3600" b="1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SOBRENOME, Nome¹</a:t>
            </a:r>
            <a:r>
              <a:rPr lang="pt-BR" sz="36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; Paredes , </a:t>
            </a:r>
            <a:r>
              <a:rPr lang="pt-BR" sz="3600" dirty="0" err="1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Alcyone</a:t>
            </a:r>
            <a:r>
              <a:rPr lang="pt-BR" sz="36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  <a:r>
              <a:rPr lang="pt-BR" sz="3600" dirty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de Oliveira ²</a:t>
            </a:r>
            <a:endParaRPr lang="pt-BR" sz="3600" dirty="0" smtClean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ctr" eaLnBrk="0" hangingPunct="0">
              <a:spcAft>
                <a:spcPts val="0"/>
              </a:spcAft>
            </a:pPr>
            <a:endParaRPr lang="pt-BR" sz="3600" dirty="0" smtClean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r>
              <a:rPr lang="pt-BR" sz="36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 Discentes do Curso de Enfermagem do Instituto Florence de Ensino Superior;  </a:t>
            </a:r>
          </a:p>
          <a:p>
            <a:pPr algn="ctr">
              <a:spcAft>
                <a:spcPts val="0"/>
              </a:spcAft>
            </a:pPr>
            <a:r>
              <a:rPr lang="pt-BR" sz="3600" dirty="0">
                <a:latin typeface="Arial" pitchFamily="34" charset="0"/>
                <a:cs typeface="Arial" pitchFamily="34" charset="0"/>
              </a:rPr>
              <a:t>² Docentes do Curso de Enfermagem do Instituto Florence de Ensino Superior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3600" dirty="0" smtClean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sp>
        <p:nvSpPr>
          <p:cNvPr id="2071" name="Retângulo 38"/>
          <p:cNvSpPr>
            <a:spLocks noChangeArrowheads="1"/>
          </p:cNvSpPr>
          <p:nvPr/>
        </p:nvSpPr>
        <p:spPr bwMode="auto">
          <a:xfrm>
            <a:off x="1921363" y="21703756"/>
            <a:ext cx="12553811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XXXXXXXXXXXXXXXXXXXXXXXXXXXXXXXXXXXXXXXXXXXXXXXXXXXXXXXXXXXXXXXXXXXXXXXXXXXXXXXXXXXXXXXXXXXXXXXXXXX.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XXXXXXXXXXXXXXXXXXXXXXXXXXXXXXXXXXXXXXXXXXXXXXXXXXXXXXXXXXXXXXXXXXXXXXXXXXXXXXXXXXXXXXXXXX.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XXXXXXXXXXXXXXXXXXXXXXXXXXXXXXXXXXXXXXXXXXXXXXXXXXXXXXXXXXXXXXXXXXXXXXXXXXXXXXXXXXXXXXXXXXXXXXXXXXXXXXXXXX.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XXXXXXXXXXXXXXXXXXXXXXXXXXXXXXXXXXXXXXXXXXXXXXXXXXXXXXXXXXXXXXXXXXXXXXXXXXXXXXXXXXXXXXXXXXXXX</a:t>
            </a:r>
          </a:p>
        </p:txBody>
      </p:sp>
      <p:sp>
        <p:nvSpPr>
          <p:cNvPr id="5" name="CaixaDeTexto 4"/>
          <p:cNvSpPr txBox="1"/>
          <p:nvPr/>
        </p:nvSpPr>
        <p:spPr>
          <a:xfrm flipH="1">
            <a:off x="17539568" y="7849172"/>
            <a:ext cx="12167315" cy="1077218"/>
          </a:xfrm>
          <a:prstGeom prst="rect">
            <a:avLst/>
          </a:prstGeom>
          <a:noFill/>
          <a:ln w="3175"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PODERÃO SER APRESENTADOS  PREFERENCIALMENTE EM FORMA DE QUADROS OU TABELAS OU GRÁFICOS.</a:t>
            </a:r>
            <a:endParaRPr lang="pt-BR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7671486" y="20028826"/>
            <a:ext cx="126373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AutoNum type="arabicPeriod"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Gomes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L et al. Acesso e assistência à pessoa com anemia falciforme na Atenção Primária. Acta Paul Enferm, v. 27, n. 4, p. 348-55, 2014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17563" indent="-817563"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2.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Rocha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L, Souza A; Oliveira D. Assistência de enfermagem frente à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problemática  clínica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de pacientes portadores de anemia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falciforme. Revista Eletrônica Interdisciplinar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, v. 2, n. 12, 2014.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921365" y="7849172"/>
            <a:ext cx="1255381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XXXXXXXXXXXXXXXXXXXXXXXXXXXXXXXXXXXXXXXXXXXXXXXXXXXXXXXXXXXXXXXXXXXXXXXXXXXXXXXXXXXXXXXXXXXXXXXXXXXXXXXXXXXXXXXXXXXXXXXXXXXXXXXXXXXXXXXXXXXXXXXXXXXXXXXXXXXXXXXXXXX</a:t>
            </a:r>
            <a:r>
              <a:rPr lang="pt-BR" sz="36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indent="-571500" algn="just">
              <a:buFont typeface="Arial" pitchFamily="34" charset="0"/>
              <a:buChar char="•"/>
            </a:pPr>
            <a:endParaRPr lang="pt-BR" sz="3600" dirty="0" smtClean="0">
              <a:latin typeface="Arial" pitchFamily="34" charset="0"/>
              <a:cs typeface="Arial" pitchFamily="34" charset="0"/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XXXXXXXXXXXXXXXXXXXXXXXXXXXXXXXXXXXXXXXXXXXXXXXXXXXXXXXXXXXXXXXXXXXXXXXXXXXXXXXXXXXXXXXXXXXXXXXXXXXXXXXXXXXXXXXXXXXXXXXXXXXXXXXXXXXXXXXXXXXXXXXXXXXXXXXXXXXXXXXXX²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5760865" y="581740"/>
            <a:ext cx="200182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63600"/>
            <a:r>
              <a:rPr lang="pt-B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pt-BR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MOSTRA CIENTÍFICA DE ENFERMAGEM DO INSTITUTO FLORENCE DE ENSINO </a:t>
            </a:r>
            <a:r>
              <a:rPr lang="pt-B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SUPERIOR</a:t>
            </a:r>
            <a:endParaRPr lang="pt-B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Picture 71" descr="LOGOMARCA OFICI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724" y="1092007"/>
            <a:ext cx="4908143" cy="199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AutoShape 8"/>
          <p:cNvSpPr>
            <a:spLocks noChangeArrowheads="1"/>
          </p:cNvSpPr>
          <p:nvPr/>
        </p:nvSpPr>
        <p:spPr bwMode="auto">
          <a:xfrm>
            <a:off x="1970899" y="16197423"/>
            <a:ext cx="12528697" cy="777554"/>
          </a:xfrm>
          <a:prstGeom prst="roundRect">
            <a:avLst>
              <a:gd name="adj" fmla="val 16667"/>
            </a:avLst>
          </a:prstGeom>
          <a:solidFill>
            <a:srgbClr val="10A0C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OBJETIVO</a:t>
            </a:r>
            <a:endParaRPr lang="pt-BR" sz="4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AutoShape 8"/>
          <p:cNvSpPr>
            <a:spLocks noChangeArrowheads="1"/>
          </p:cNvSpPr>
          <p:nvPr/>
        </p:nvSpPr>
        <p:spPr bwMode="auto">
          <a:xfrm>
            <a:off x="1970899" y="20121660"/>
            <a:ext cx="12528697" cy="777554"/>
          </a:xfrm>
          <a:prstGeom prst="roundRect">
            <a:avLst>
              <a:gd name="adj" fmla="val 16667"/>
            </a:avLst>
          </a:prstGeom>
          <a:solidFill>
            <a:srgbClr val="10A0C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MATERIAIS E MÉTODOS</a:t>
            </a:r>
            <a:endParaRPr lang="pt-BR" sz="4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AutoShape 8"/>
          <p:cNvSpPr>
            <a:spLocks noChangeArrowheads="1"/>
          </p:cNvSpPr>
          <p:nvPr/>
        </p:nvSpPr>
        <p:spPr bwMode="auto">
          <a:xfrm>
            <a:off x="17210137" y="6571231"/>
            <a:ext cx="12467017" cy="777554"/>
          </a:xfrm>
          <a:prstGeom prst="roundRect">
            <a:avLst>
              <a:gd name="adj" fmla="val 16667"/>
            </a:avLst>
          </a:prstGeom>
          <a:solidFill>
            <a:srgbClr val="10A0C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RESULTADOS</a:t>
            </a:r>
            <a:endParaRPr lang="pt-BR" sz="4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AutoShape 8"/>
          <p:cNvSpPr>
            <a:spLocks noChangeArrowheads="1"/>
          </p:cNvSpPr>
          <p:nvPr/>
        </p:nvSpPr>
        <p:spPr bwMode="auto">
          <a:xfrm>
            <a:off x="17501477" y="18354052"/>
            <a:ext cx="12657908" cy="777554"/>
          </a:xfrm>
          <a:prstGeom prst="roundRect">
            <a:avLst>
              <a:gd name="adj" fmla="val 16667"/>
            </a:avLst>
          </a:prstGeom>
          <a:solidFill>
            <a:srgbClr val="10A0C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REFERÊNCIAS</a:t>
            </a:r>
            <a:endParaRPr lang="pt-BR" sz="4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Alcyone\Desktop\II MOSTRA CIENTÍFICA DE ENFERMAGEM\mostra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3" t="27446" r="3674" b="25057"/>
          <a:stretch/>
        </p:blipFill>
        <p:spPr bwMode="auto">
          <a:xfrm>
            <a:off x="25075480" y="89391"/>
            <a:ext cx="7345042" cy="498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tângulo 27"/>
          <p:cNvSpPr/>
          <p:nvPr/>
        </p:nvSpPr>
        <p:spPr bwMode="auto">
          <a:xfrm>
            <a:off x="0" y="5479513"/>
            <a:ext cx="32511322" cy="202845"/>
          </a:xfrm>
          <a:prstGeom prst="rect">
            <a:avLst/>
          </a:prstGeom>
          <a:solidFill>
            <a:srgbClr val="993366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300" b="0" i="0" u="none" strike="noStrike" cap="none" normalizeH="0" baseline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tângulo 88"/>
          <p:cNvSpPr/>
          <p:nvPr/>
        </p:nvSpPr>
        <p:spPr bwMode="auto">
          <a:xfrm>
            <a:off x="-53636" y="42446382"/>
            <a:ext cx="32511322" cy="850917"/>
          </a:xfrm>
          <a:prstGeom prst="rect">
            <a:avLst/>
          </a:prstGeom>
          <a:solidFill>
            <a:srgbClr val="9933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AutoShape 8"/>
          <p:cNvSpPr>
            <a:spLocks noChangeArrowheads="1"/>
          </p:cNvSpPr>
          <p:nvPr/>
        </p:nvSpPr>
        <p:spPr bwMode="auto">
          <a:xfrm>
            <a:off x="17389716" y="10054181"/>
            <a:ext cx="12467017" cy="777554"/>
          </a:xfrm>
          <a:prstGeom prst="roundRect">
            <a:avLst>
              <a:gd name="adj" fmla="val 16667"/>
            </a:avLst>
          </a:prstGeom>
          <a:solidFill>
            <a:srgbClr val="10A0C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CONCLUSÃO </a:t>
            </a:r>
            <a:endParaRPr lang="pt-BR" sz="4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63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63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3014</TotalTime>
  <Words>162</Words>
  <Application>Microsoft Office PowerPoint</Application>
  <PresentationFormat>Personalizar</PresentationFormat>
  <Paragraphs>30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Estrutura padrão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Aelson Aloir Santana Brum</dc:creator>
  <cp:lastModifiedBy>Alcyone Paredes</cp:lastModifiedBy>
  <cp:revision>324</cp:revision>
  <cp:lastPrinted>2016-11-13T23:31:39Z</cp:lastPrinted>
  <dcterms:created xsi:type="dcterms:W3CDTF">2007-06-27T07:21:45Z</dcterms:created>
  <dcterms:modified xsi:type="dcterms:W3CDTF">2017-11-20T19:18:16Z</dcterms:modified>
</cp:coreProperties>
</file>